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3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12" Type="http://schemas.openxmlformats.org/officeDocument/2006/relationships/image" Target="../media/image20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9.png"/><Relationship Id="rId5" Type="http://schemas.openxmlformats.org/officeDocument/2006/relationships/image" Target="../media/image16.png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2.jpg"/><Relationship Id="rId7" Type="http://schemas.openxmlformats.org/officeDocument/2006/relationships/image" Target="../media/image10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3.jpe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9.png"/><Relationship Id="rId4" Type="http://schemas.openxmlformats.org/officeDocument/2006/relationships/image" Target="../media/image15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192998" y="485729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チーム四</a:t>
            </a:r>
            <a:r>
              <a:rPr lang="en-US" altLang="ja-JP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00424" y="2875002"/>
            <a:ext cx="27911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515971" y="5951385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515971" y="6366883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515970" y="5490676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253145" y="6367839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249138" y="595329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249139" y="549067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721264" y="0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2124399" y="827907"/>
            <a:ext cx="79432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超圧倒的すいとん体験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822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すいとんの術を駆使</a:t>
            </a:r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して</a:t>
            </a:r>
            <a:endParaRPr kumimoji="1" lang="ja-JP" altLang="en-US" sz="3200" b="1" dirty="0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水路を利用して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56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依頼人まで無事届ける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930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荷物を運んで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8194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20557" y="2422370"/>
            <a:ext cx="1343656" cy="6654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5182929" y="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操作説明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1115238" y="80962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操作</a:t>
            </a:r>
            <a:endParaRPr kumimoji="1" lang="en-US" altLang="ja-JP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1A0173A-9BE3-409A-0EE1-980FF8A874C3}"/>
              </a:ext>
            </a:extLst>
          </p:cNvPr>
          <p:cNvSpPr/>
          <p:nvPr/>
        </p:nvSpPr>
        <p:spPr>
          <a:xfrm>
            <a:off x="3409950" y="752475"/>
            <a:ext cx="8715375" cy="601027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E17CA43-044A-805D-E823-DCCBDAF20922}"/>
              </a:ext>
            </a:extLst>
          </p:cNvPr>
          <p:cNvSpPr txBox="1"/>
          <p:nvPr/>
        </p:nvSpPr>
        <p:spPr>
          <a:xfrm>
            <a:off x="5597812" y="343444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ゲーム画面イメージ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849996" y="1332845"/>
            <a:ext cx="14332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空気を出す</a:t>
            </a:r>
            <a:endParaRPr kumimoji="1" lang="en-US" altLang="ja-JP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移動</a:t>
            </a:r>
            <a:endParaRPr kumimoji="1" lang="en-US" altLang="ja-JP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ワザ</a:t>
            </a:r>
            <a:endParaRPr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5C142C3-B8D9-7BD1-1AA8-FC4177F8BC7C}"/>
              </a:ext>
            </a:extLst>
          </p:cNvPr>
          <p:cNvSpPr txBox="1"/>
          <p:nvPr/>
        </p:nvSpPr>
        <p:spPr>
          <a:xfrm>
            <a:off x="1222087" y="31623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1CDA368-F3BF-41B0-9DA6-0470489DA2AF}"/>
              </a:ext>
            </a:extLst>
          </p:cNvPr>
          <p:cNvSpPr txBox="1"/>
          <p:nvPr/>
        </p:nvSpPr>
        <p:spPr>
          <a:xfrm>
            <a:off x="1222087" y="34290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3656069" y="0"/>
            <a:ext cx="4879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指南書① 己を知れ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304670" y="662224"/>
            <a:ext cx="6508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空気は常に出ているわけではない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264916" y="5361801"/>
            <a:ext cx="3026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自身のタイミングで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吹いて浮かせ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45CE32D-4359-11B3-C669-E2AD5468F97F}"/>
              </a:ext>
            </a:extLst>
          </p:cNvPr>
          <p:cNvSpPr txBox="1"/>
          <p:nvPr/>
        </p:nvSpPr>
        <p:spPr>
          <a:xfrm>
            <a:off x="3858849" y="5361800"/>
            <a:ext cx="176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出すか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出さないか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7040385" y="5200913"/>
            <a:ext cx="3974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まずは落ち着いてゆっくり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慣れたら素早く届けよ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6369B-A1FD-62B6-0BFE-3BF73F1AB2AE}"/>
              </a:ext>
            </a:extLst>
          </p:cNvPr>
          <p:cNvSpPr txBox="1"/>
          <p:nvPr/>
        </p:nvSpPr>
        <p:spPr>
          <a:xfrm>
            <a:off x="361096" y="6088559"/>
            <a:ext cx="117855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荷物を落としてはいけない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ことを肝に銘じよ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C5D8380-499F-FD27-0F30-11E3E2284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20" y="32815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5D0AE9-0B45-8B2D-9FF5-DD99BCABF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28598" y="2598642"/>
            <a:ext cx="1094977" cy="42473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78E6F01-A4A1-B729-1405-044ECE1A7A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67925" y="1179376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BEC33B-869C-C910-F28A-B0BE7982D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940" y="3290138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736FCD77-283E-F24B-13C8-2417A4DEB93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4042108" y="1601126"/>
            <a:ext cx="896810" cy="845587"/>
          </a:xfrm>
          <a:prstGeom prst="rect">
            <a:avLst/>
          </a:prstGeom>
        </p:spPr>
      </p:pic>
      <p:pic>
        <p:nvPicPr>
          <p:cNvPr id="17" name="図 1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D17BBE7-C125-6BC9-98F9-F5B6E6C53A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3907065" y="212996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265034" y="52697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5998823" y="2596140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02" y="1835854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276425" y="1434167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5918155" y="1390285"/>
            <a:ext cx="100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0967275" y="151926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107268" y="382838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73271" y="2927739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082070" y="2494425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201270" y="1993055"/>
            <a:ext cx="1140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7308122" y="762506"/>
            <a:ext cx="49776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泳ぐ速度は調整して進むべし</a:t>
            </a: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8429A0-34E5-A640-DAD9-58C0420AD864}"/>
              </a:ext>
            </a:extLst>
          </p:cNvPr>
          <p:cNvSpPr txBox="1"/>
          <p:nvPr/>
        </p:nvSpPr>
        <p:spPr>
          <a:xfrm>
            <a:off x="377818" y="628476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荷物に息を吹きかけると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少しずつ上がっていく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5214CE9-019F-BA1D-555D-9166536BCA32}"/>
              </a:ext>
            </a:extLst>
          </p:cNvPr>
          <p:cNvSpPr txBox="1"/>
          <p:nvPr/>
        </p:nvSpPr>
        <p:spPr>
          <a:xfrm>
            <a:off x="8183811" y="694934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ただし高く上げすぎると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落下速度が早い</a:t>
            </a:r>
            <a:r>
              <a:rPr lang="en-US" altLang="ja-JP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26F502-746B-D318-EEB7-3FE4ABA04630}"/>
              </a:ext>
            </a:extLst>
          </p:cNvPr>
          <p:cNvSpPr txBox="1"/>
          <p:nvPr/>
        </p:nvSpPr>
        <p:spPr>
          <a:xfrm>
            <a:off x="1627468" y="5970752"/>
            <a:ext cx="8937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適切な呼吸で</a:t>
            </a:r>
            <a:r>
              <a:rPr kumimoji="1" lang="ja-JP" altLang="en-US" sz="5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と共</a:t>
            </a:r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に先に進むべし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DBA58AB-DD64-1DEE-B592-6F698D875F81}"/>
              </a:ext>
            </a:extLst>
          </p:cNvPr>
          <p:cNvSpPr txBox="1"/>
          <p:nvPr/>
        </p:nvSpPr>
        <p:spPr>
          <a:xfrm>
            <a:off x="2685450" y="5152240"/>
            <a:ext cx="68210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上にあげれば上げるほど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不安定になって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バランス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を崩れてしまう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D914340-610B-B8D8-BBA2-49B65ED99D63}"/>
              </a:ext>
            </a:extLst>
          </p:cNvPr>
          <p:cNvSpPr txBox="1"/>
          <p:nvPr/>
        </p:nvSpPr>
        <p:spPr>
          <a:xfrm>
            <a:off x="3392376" y="0"/>
            <a:ext cx="54072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呼吸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を操れ</a:t>
            </a:r>
            <a:endParaRPr kumimoji="1" lang="ja-JP" altLang="en-US" sz="40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75BB4058-5F17-BC95-BEB0-4E9642D0A4E2}"/>
              </a:ext>
            </a:extLst>
          </p:cNvPr>
          <p:cNvSpPr/>
          <p:nvPr/>
        </p:nvSpPr>
        <p:spPr>
          <a:xfrm rot="10800000">
            <a:off x="5315710" y="1818508"/>
            <a:ext cx="1267967" cy="2096166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4" name="図 3" descr="図形&#10;&#10;中程度の精度で自動的に生成された説明">
            <a:extLst>
              <a:ext uri="{FF2B5EF4-FFF2-40B4-BE49-F238E27FC236}">
                <a16:creationId xmlns:a16="http://schemas.microsoft.com/office/drawing/2014/main" id="{A5CD632C-C9D0-95B5-95B6-1C0C1E1FC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49" y="1943659"/>
            <a:ext cx="780290" cy="2162729"/>
          </a:xfrm>
          <a:prstGeom prst="rect">
            <a:avLst/>
          </a:prstGeom>
        </p:spPr>
      </p:pic>
      <p:pic>
        <p:nvPicPr>
          <p:cNvPr id="8" name="図 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60FFE159-ED37-9851-3AC1-21DF57928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03593" y="387857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E62E9DA-520C-D4A5-0E3B-770AAA8762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379166">
            <a:off x="5539066" y="271376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1B8AE8F-26C4-C4E9-15DF-0BFDEB4AE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09731">
            <a:off x="5892512" y="200389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F3A0093-A074-4DAF-5898-4A8992E6BE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8267424">
            <a:off x="4243379" y="822091"/>
            <a:ext cx="596494" cy="600344"/>
          </a:xfrm>
          <a:prstGeom prst="rect">
            <a:avLst/>
          </a:prstGeom>
          <a:effectLst>
            <a:glow rad="101600">
              <a:srgbClr val="FFFF00">
                <a:alpha val="91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5D0A3274-1954-BFF6-86BA-7A67264882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697436">
            <a:off x="4769778" y="1308062"/>
            <a:ext cx="925657" cy="486651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3FB59A5-B0D2-C01D-2312-FEBE90CA1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848" y="44384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4CF396D0-6A18-BF64-1396-9B7CFA3E715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9387709" y="2259626"/>
            <a:ext cx="2096165" cy="845587"/>
          </a:xfrm>
          <a:prstGeom prst="rect">
            <a:avLst/>
          </a:prstGeom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B64DEE0-41B1-B18F-00B9-E3AA9907CA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818155" y="329552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291BDD-1C05-A0A9-2EBB-D662F3969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612151">
            <a:off x="9996376" y="1430187"/>
            <a:ext cx="879756" cy="8854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4B0539B-987B-5C50-1327-7F519C655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97" y="4438454"/>
            <a:ext cx="1439785" cy="17910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2F778A8-D3C5-25C5-49C7-567FEC29E1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7532" y="3208844"/>
            <a:ext cx="1738186" cy="540083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図 2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F5E29E59-0A80-4121-371A-0B722ED58F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137647" y="1538016"/>
            <a:ext cx="986490" cy="9928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図 3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812049A-FDA8-1713-B92E-E97BE86A38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810838">
            <a:off x="1141703" y="3174587"/>
            <a:ext cx="928607" cy="934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93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B9F5E6DE-7253-17C2-ABB4-E5593E9065E9}"/>
              </a:ext>
            </a:extLst>
          </p:cNvPr>
          <p:cNvSpPr/>
          <p:nvPr/>
        </p:nvSpPr>
        <p:spPr>
          <a:xfrm flipH="1">
            <a:off x="14743" y="2731888"/>
            <a:ext cx="5292052" cy="2333998"/>
          </a:xfrm>
          <a:prstGeom prst="rtTriangle">
            <a:avLst/>
          </a:prstGeom>
          <a:solidFill>
            <a:schemeClr val="accent4">
              <a:lumMod val="20000"/>
              <a:lumOff val="80000"/>
              <a:alpha val="38000"/>
            </a:schemeClr>
          </a:solidFill>
          <a:ln>
            <a:solidFill>
              <a:schemeClr val="accent1">
                <a:shade val="15000"/>
                <a:alpha val="37000"/>
              </a:schemeClr>
            </a:solidFill>
          </a:ln>
          <a:effectLst>
            <a:outerShdw blurRad="50800" dist="38100" dir="2700000" algn="tl" rotWithShape="0">
              <a:schemeClr val="accent4">
                <a:lumMod val="20000"/>
                <a:lumOff val="8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11" name="図 10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4960C446-446B-2B9E-1176-EDFFAD4A6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55156" y="3037180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2A72B84-8B64-FC10-6AB6-F9973A28D7DB}"/>
              </a:ext>
            </a:extLst>
          </p:cNvPr>
          <p:cNvSpPr txBox="1"/>
          <p:nvPr/>
        </p:nvSpPr>
        <p:spPr>
          <a:xfrm>
            <a:off x="-61021" y="844399"/>
            <a:ext cx="6353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荷物にはそれぞれ重さがある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908E0EE-C58A-1953-94EA-527DFEF660D6}"/>
              </a:ext>
            </a:extLst>
          </p:cNvPr>
          <p:cNvSpPr txBox="1"/>
          <p:nvPr/>
        </p:nvSpPr>
        <p:spPr>
          <a:xfrm>
            <a:off x="6042756" y="4762575"/>
            <a:ext cx="3134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道中には障害物が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D136094-A588-C006-1051-350704577A50}"/>
              </a:ext>
            </a:extLst>
          </p:cNvPr>
          <p:cNvSpPr txBox="1"/>
          <p:nvPr/>
        </p:nvSpPr>
        <p:spPr>
          <a:xfrm>
            <a:off x="3803788" y="1574340"/>
            <a:ext cx="2031325" cy="646331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noFill/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glow rad="63500">
                    <a:schemeClr val="tx1"/>
                  </a:glow>
                  <a:outerShdw dist="38100" dir="2700000" algn="tl" rotWithShape="0">
                    <a:schemeClr val="accent2">
                      <a:lumMod val="50000"/>
                    </a:schemeClr>
                  </a:outerShdw>
                </a:effectLst>
                <a:latin typeface="+mn-ea"/>
              </a:rPr>
              <a:t>落下速度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497BAFE-B7FC-6C81-9ECA-690F18696B71}"/>
              </a:ext>
            </a:extLst>
          </p:cNvPr>
          <p:cNvSpPr txBox="1"/>
          <p:nvPr/>
        </p:nvSpPr>
        <p:spPr>
          <a:xfrm>
            <a:off x="8313906" y="5198412"/>
            <a:ext cx="3871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物によっては空気も</a:t>
            </a:r>
            <a:r>
              <a:rPr kumimoji="1" lang="en-US" altLang="ja-JP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63CA5E1-10FE-5D1B-EC01-C30357194E00}"/>
              </a:ext>
            </a:extLst>
          </p:cNvPr>
          <p:cNvSpPr txBox="1"/>
          <p:nvPr/>
        </p:nvSpPr>
        <p:spPr>
          <a:xfrm>
            <a:off x="1156186" y="6139294"/>
            <a:ext cx="10148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汚すことなく依頼人まで荷を制し届けよ！！！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9B1976-7B5D-CDF4-CC8A-D29C693F6A32}"/>
              </a:ext>
            </a:extLst>
          </p:cNvPr>
          <p:cNvSpPr txBox="1"/>
          <p:nvPr/>
        </p:nvSpPr>
        <p:spPr>
          <a:xfrm>
            <a:off x="423993" y="2053727"/>
            <a:ext cx="2317268" cy="972235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ja-JP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lumMod val="60000"/>
                      <a:lumOff val="40000"/>
                      <a:alpha val="8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上昇速度</a:t>
            </a:r>
            <a:endParaRPr kumimoji="1" lang="ja-JP" alt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lumMod val="60000"/>
                    <a:lumOff val="40000"/>
                    <a:alpha val="8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1C989F2-351D-40C3-2331-29D5A4F54D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" y="3942543"/>
            <a:ext cx="861775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ロゴ&#10;&#10;自動的に生成された説明">
            <a:extLst>
              <a:ext uri="{FF2B5EF4-FFF2-40B4-BE49-F238E27FC236}">
                <a16:creationId xmlns:a16="http://schemas.microsoft.com/office/drawing/2014/main" id="{55EEDA81-0532-8935-8E92-A69A41B181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9360397" y="2157305"/>
            <a:ext cx="2791925" cy="1471816"/>
          </a:xfrm>
          <a:prstGeom prst="rect">
            <a:avLst/>
          </a:prstGeom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2EE52A16-CC24-E5A9-5C63-1E9455EC05A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0201603" y="1378824"/>
            <a:ext cx="814565" cy="8198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FECC977E-4FFF-A444-263B-763D10323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00767" y="2925047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0656622-8E0A-86DF-E4AF-03FEE2E45B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059637" y="1962526"/>
            <a:ext cx="145775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A9A212B-7E30-2CC8-4B7D-45200F4B27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7363308" y="448473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C98F4DAB-BF3F-FD83-5828-F85B00D82A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6127" y="1744162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488D24A-B299-967A-16A6-F81C6BF9E41A}"/>
              </a:ext>
            </a:extLst>
          </p:cNvPr>
          <p:cNvSpPr txBox="1"/>
          <p:nvPr/>
        </p:nvSpPr>
        <p:spPr>
          <a:xfrm>
            <a:off x="131994" y="4608686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軽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9A47199-F5A3-81B4-C074-28BBBC4A1FA2}"/>
              </a:ext>
            </a:extLst>
          </p:cNvPr>
          <p:cNvSpPr txBox="1"/>
          <p:nvPr/>
        </p:nvSpPr>
        <p:spPr>
          <a:xfrm>
            <a:off x="4429632" y="4270131"/>
            <a:ext cx="8963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4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重</a:t>
            </a:r>
            <a:endParaRPr kumimoji="1" lang="ja-JP" altLang="en-US" sz="54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7" name="図 26" descr="花, 挿絵 が含まれている画像&#10;&#10;自動的に生成された説明">
            <a:extLst>
              <a:ext uri="{FF2B5EF4-FFF2-40B4-BE49-F238E27FC236}">
                <a16:creationId xmlns:a16="http://schemas.microsoft.com/office/drawing/2014/main" id="{201087EF-400C-26C4-A18F-56DADB358DB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4" r="20977"/>
          <a:stretch/>
        </p:blipFill>
        <p:spPr>
          <a:xfrm>
            <a:off x="2786838" y="2702382"/>
            <a:ext cx="1288333" cy="1657395"/>
          </a:xfrm>
          <a:prstGeom prst="rect">
            <a:avLst/>
          </a:prstGeom>
          <a:effectLst>
            <a:glow rad="889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星: 4 pt 27">
            <a:extLst>
              <a:ext uri="{FF2B5EF4-FFF2-40B4-BE49-F238E27FC236}">
                <a16:creationId xmlns:a16="http://schemas.microsoft.com/office/drawing/2014/main" id="{8E9C3612-0733-BC6E-FF63-B92A621EE2CB}"/>
              </a:ext>
            </a:extLst>
          </p:cNvPr>
          <p:cNvSpPr/>
          <p:nvPr/>
        </p:nvSpPr>
        <p:spPr>
          <a:xfrm>
            <a:off x="2805910" y="3041350"/>
            <a:ext cx="403709" cy="455037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星: 4 pt 28">
            <a:extLst>
              <a:ext uri="{FF2B5EF4-FFF2-40B4-BE49-F238E27FC236}">
                <a16:creationId xmlns:a16="http://schemas.microsoft.com/office/drawing/2014/main" id="{CEE0116C-87D9-199B-D7A1-DDF2319F6120}"/>
              </a:ext>
            </a:extLst>
          </p:cNvPr>
          <p:cNvSpPr/>
          <p:nvPr/>
        </p:nvSpPr>
        <p:spPr>
          <a:xfrm>
            <a:off x="3115490" y="2861051"/>
            <a:ext cx="251309" cy="302089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1" name="図 3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F43FAFAA-F3A6-C55B-C5E7-A9015338B1D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969473">
            <a:off x="3563141" y="2587739"/>
            <a:ext cx="2859462" cy="1518491"/>
          </a:xfrm>
          <a:prstGeom prst="rect">
            <a:avLst/>
          </a:prstGeom>
          <a:effectLst>
            <a:glow rad="76200">
              <a:srgbClr val="7030A0">
                <a:alpha val="89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図 34" descr="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3FE5E9FD-400B-0B23-19DE-14DC8E65B8C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52" t="8573" r="13135" b="58433"/>
          <a:stretch/>
        </p:blipFill>
        <p:spPr>
          <a:xfrm rot="3602971">
            <a:off x="1212187" y="3583383"/>
            <a:ext cx="1338990" cy="8596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601299" y="-25458"/>
            <a:ext cx="6989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指南書③ 荷は己より大事に</a:t>
            </a:r>
          </a:p>
        </p:txBody>
      </p:sp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234902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を攻めて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near-miss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浮かしたり</a:t>
            </a:r>
            <a:r>
              <a:rPr lang="en-US" altLang="ja-JP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一息の間に華麗にキメろ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027003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娯楽すらも提供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596485" y="0"/>
            <a:ext cx="6999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77919" y="1188888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回したり</a:t>
            </a:r>
            <a:endParaRPr kumimoji="1" lang="en-US" altLang="ja-JP" sz="3200" b="1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GIRIGIRI</a:t>
            </a:r>
            <a:endParaRPr kumimoji="1" lang="ja-JP" altLang="en-US" sz="4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072385" y="86218"/>
            <a:ext cx="5578158" cy="830997"/>
          </a:xfrm>
          <a:prstGeom prst="rect">
            <a:avLst/>
          </a:prstGeom>
          <a:noFill/>
        </p:spPr>
        <p:txBody>
          <a:bodyPr wrap="none" rtlCol="0">
            <a:prstTxWarp prst="textInflate">
              <a:avLst/>
            </a:prstTxWarp>
            <a:spAutoFit/>
          </a:bodyPr>
          <a:lstStyle/>
          <a:p>
            <a:pPr algn="ctr"/>
            <a:r>
              <a:rPr kumimoji="1" lang="ja-JP" altLang="en-US" sz="4800" b="1" dirty="0"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アピールポイント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1874725" y="1353991"/>
            <a:ext cx="538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荷物ともに心</a:t>
            </a:r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揺れる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1649962" y="3652238"/>
            <a:ext cx="5900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すいとんの術で先に進む</a:t>
            </a:r>
            <a:endParaRPr kumimoji="1" lang="ja-JP" altLang="en-US" sz="36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75E3E6-93D1-68E1-C262-4112518D5A7B}"/>
              </a:ext>
            </a:extLst>
          </p:cNvPr>
          <p:cNvSpPr txBox="1"/>
          <p:nvPr/>
        </p:nvSpPr>
        <p:spPr>
          <a:xfrm>
            <a:off x="3241520" y="5842337"/>
            <a:ext cx="57089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60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 SUITON</a:t>
            </a:r>
            <a:endParaRPr kumimoji="1" lang="ja-JP" altLang="en-US" sz="60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加算記号 7">
            <a:extLst>
              <a:ext uri="{FF2B5EF4-FFF2-40B4-BE49-F238E27FC236}">
                <a16:creationId xmlns:a16="http://schemas.microsoft.com/office/drawing/2014/main" id="{74BDF7A0-687F-4C11-2056-3C472F85F9FE}"/>
              </a:ext>
            </a:extLst>
          </p:cNvPr>
          <p:cNvSpPr/>
          <p:nvPr/>
        </p:nvSpPr>
        <p:spPr>
          <a:xfrm>
            <a:off x="5353457" y="2223560"/>
            <a:ext cx="1485086" cy="1419339"/>
          </a:xfrm>
          <a:prstGeom prst="mathPlus">
            <a:avLst>
              <a:gd name="adj1" fmla="val 159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次の値と等しい 8">
            <a:extLst>
              <a:ext uri="{FF2B5EF4-FFF2-40B4-BE49-F238E27FC236}">
                <a16:creationId xmlns:a16="http://schemas.microsoft.com/office/drawing/2014/main" id="{8B50BC1E-AC68-FEBB-DF80-22998A3C9F3D}"/>
              </a:ext>
            </a:extLst>
          </p:cNvPr>
          <p:cNvSpPr/>
          <p:nvPr/>
        </p:nvSpPr>
        <p:spPr>
          <a:xfrm rot="5400000">
            <a:off x="5181597" y="4741734"/>
            <a:ext cx="1828800" cy="1099226"/>
          </a:xfrm>
          <a:prstGeom prst="mathEqual">
            <a:avLst>
              <a:gd name="adj1" fmla="val 18201"/>
              <a:gd name="adj2" fmla="val 117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1ADA344-B0A4-3F3E-847C-8CB007BC2A69}"/>
              </a:ext>
            </a:extLst>
          </p:cNvPr>
          <p:cNvSpPr txBox="1"/>
          <p:nvPr/>
        </p:nvSpPr>
        <p:spPr>
          <a:xfrm>
            <a:off x="6920513" y="1261658"/>
            <a:ext cx="2405419" cy="985785"/>
          </a:xfrm>
          <a:prstGeom prst="rect">
            <a:avLst/>
          </a:prstGeom>
          <a:noFill/>
        </p:spPr>
        <p:txBody>
          <a:bodyPr wrap="none" rtlCol="0">
            <a:prstTxWarp prst="textWave1">
              <a:avLst>
                <a:gd name="adj1" fmla="val 11652"/>
                <a:gd name="adj2" fmla="val -760"/>
              </a:avLst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rgbClr val="FFFF00"/>
                  </a:glow>
                  <a:outerShdw dist="38100" dir="2700000" algn="tl" rotWithShape="0">
                    <a:schemeClr val="accent2"/>
                  </a:outerShdw>
                </a:effectLst>
              </a:rPr>
              <a:t>ハラハラ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438CBF6-E1CF-BF33-C81F-CC5491555DF4}"/>
              </a:ext>
            </a:extLst>
          </p:cNvPr>
          <p:cNvSpPr txBox="1"/>
          <p:nvPr/>
        </p:nvSpPr>
        <p:spPr>
          <a:xfrm>
            <a:off x="7481369" y="3568953"/>
            <a:ext cx="2262158" cy="923330"/>
          </a:xfrm>
          <a:prstGeom prst="rect">
            <a:avLst/>
          </a:prstGeom>
          <a:noFill/>
          <a:effectLst>
            <a:glow rad="101600">
              <a:srgbClr val="00B0F0">
                <a:alpha val="60000"/>
              </a:srgbClr>
            </a:glow>
          </a:effectLst>
        </p:spPr>
        <p:txBody>
          <a:bodyPr wrap="none" rtlCol="0">
            <a:prstTxWarp prst="textCanDown">
              <a:avLst>
                <a:gd name="adj" fmla="val 7354"/>
              </a:avLst>
            </a:prstTxWarp>
            <a:spAutoFit/>
          </a:bodyPr>
          <a:lstStyle/>
          <a:p>
            <a:pPr algn="ctr"/>
            <a:r>
              <a:rPr lang="ja-JP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76200">
                    <a:schemeClr val="accent4">
                      <a:satMod val="175000"/>
                      <a:alpha val="6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楽しさ</a:t>
            </a:r>
            <a:endParaRPr kumimoji="1" lang="ja-JP" alt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76200">
                  <a:schemeClr val="accent4">
                    <a:satMod val="175000"/>
                    <a:alpha val="6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325</Words>
  <Application>Microsoft Office PowerPoint</Application>
  <PresentationFormat>ワイド画面</PresentationFormat>
  <Paragraphs>73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HGS創英ﾌﾟﾚｾﾞﾝｽEB</vt:lpstr>
      <vt:lpstr>フォントポにほんご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6</cp:revision>
  <dcterms:created xsi:type="dcterms:W3CDTF">2024-05-07T00:20:46Z</dcterms:created>
  <dcterms:modified xsi:type="dcterms:W3CDTF">2024-05-09T05:54:57Z</dcterms:modified>
</cp:coreProperties>
</file>

<file path=docProps/thumbnail.jpeg>
</file>